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8" r:id="rId3"/>
    <p:sldId id="259" r:id="rId4"/>
    <p:sldId id="261" r:id="rId5"/>
    <p:sldId id="286" r:id="rId6"/>
    <p:sldId id="285" r:id="rId7"/>
    <p:sldId id="266" r:id="rId8"/>
    <p:sldId id="262" r:id="rId9"/>
    <p:sldId id="288" r:id="rId10"/>
    <p:sldId id="260" r:id="rId11"/>
    <p:sldId id="293" r:id="rId12"/>
    <p:sldId id="289" r:id="rId13"/>
    <p:sldId id="290" r:id="rId14"/>
    <p:sldId id="292" r:id="rId15"/>
    <p:sldId id="284" r:id="rId16"/>
    <p:sldId id="291" r:id="rId17"/>
    <p:sldId id="300" r:id="rId18"/>
    <p:sldId id="294" r:id="rId19"/>
    <p:sldId id="295" r:id="rId20"/>
    <p:sldId id="296" r:id="rId21"/>
    <p:sldId id="297" r:id="rId22"/>
    <p:sldId id="299" r:id="rId23"/>
    <p:sldId id="279" r:id="rId24"/>
    <p:sldId id="280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in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360DDD-839C-40B7-8E65-B3F0525E6026}">
  <a:tblStyle styleId="{87360DDD-839C-40B7-8E65-B3F0525E6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10" autoAdjust="0"/>
  </p:normalViewPr>
  <p:slideViewPr>
    <p:cSldViewPr snapToGrid="0">
      <p:cViewPr varScale="1">
        <p:scale>
          <a:sx n="72" d="100"/>
          <a:sy n="72" d="100"/>
        </p:scale>
        <p:origin x="124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29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465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27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524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927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42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43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486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6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8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032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Em meados de 2014, eu ouvi falar que o pessoal da </a:t>
            </a:r>
            <a:r>
              <a:rPr lang="pt-BR" dirty="0" err="1"/>
              <a:t>Jetbrains</a:t>
            </a:r>
            <a:r>
              <a:rPr lang="pt-BR" dirty="0"/>
              <a:t> desde 2011 estava desenvolvendo uma nova linguagem, que para eles iria ter tudo que eles procuravam e não encontravam em nenhuma outra linguagem (com exceção da linguagem Scala que segundo eles era muito lenta para compilar). Como sempre não dei crédito.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030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29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90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60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tmp"/><Relationship Id="rId4" Type="http://schemas.openxmlformats.org/officeDocument/2006/relationships/image" Target="../media/image20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7" Type="http://schemas.openxmlformats.org/officeDocument/2006/relationships/image" Target="../media/image2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mailto:borges.juliocezar@gmail.com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hyperlink" Target="https://github.com/JulioBorg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7" Type="http://schemas.openxmlformats.org/officeDocument/2006/relationships/hyperlink" Target="https://youtu.be/HZonRC5jgx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o_Q8Fow9UvE" TargetMode="External"/><Relationship Id="rId5" Type="http://schemas.openxmlformats.org/officeDocument/2006/relationships/hyperlink" Target="https://kotlinlang.org/" TargetMode="External"/><Relationship Id="rId4" Type="http://schemas.openxmlformats.org/officeDocument/2006/relationships/hyperlink" Target="https://github.com/Kotlin/an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338119" y="1217084"/>
            <a:ext cx="4467761" cy="2709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KOTLIN + ANKO</a:t>
            </a:r>
            <a:br>
              <a:rPr lang="pt-BR" dirty="0"/>
            </a:br>
            <a:r>
              <a:rPr lang="pt-BR" sz="4000" dirty="0"/>
              <a:t>Simplificando o que já é simples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700" y="901976"/>
            <a:ext cx="4692600" cy="3339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/>
              <a:t>“Não existe nada tão bom que não possa melhorar”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607629" y="450137"/>
            <a:ext cx="3432313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AsyncTask</a:t>
            </a:r>
            <a:r>
              <a:rPr lang="pt-BR" dirty="0"/>
              <a:t> Java</a:t>
            </a:r>
          </a:p>
        </p:txBody>
      </p:sp>
      <p:sp>
        <p:nvSpPr>
          <p:cNvPr id="9" name="Shape 376">
            <a:extLst>
              <a:ext uri="{FF2B5EF4-FFF2-40B4-BE49-F238E27FC236}">
                <a16:creationId xmlns:a16="http://schemas.microsoft.com/office/drawing/2014/main" id="{88DB69D9-5454-490E-9E64-B273A601F4BA}"/>
              </a:ext>
            </a:extLst>
          </p:cNvPr>
          <p:cNvSpPr txBox="1">
            <a:spLocks/>
          </p:cNvSpPr>
          <p:nvPr/>
        </p:nvSpPr>
        <p:spPr>
          <a:xfrm>
            <a:off x="4925818" y="450137"/>
            <a:ext cx="371258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AsyncTask</a:t>
            </a:r>
            <a:r>
              <a:rPr lang="pt-BR" dirty="0"/>
              <a:t> </a:t>
            </a:r>
            <a:r>
              <a:rPr lang="pt-BR" dirty="0" err="1"/>
              <a:t>Kotlin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B90A56-1622-421C-A53D-312FF3A7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3" y="1086137"/>
            <a:ext cx="4496427" cy="38486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1FA37C-6980-48B6-A304-AE542D6D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95248"/>
            <a:ext cx="442021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Bibliotecas </a:t>
            </a:r>
            <a:r>
              <a:rPr lang="pt-BR" dirty="0" err="1"/>
              <a:t>Anko</a:t>
            </a:r>
            <a:endParaRPr dirty="0"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3492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endParaRPr lang="pt-BR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dirty="0" err="1"/>
              <a:t>Lib</a:t>
            </a:r>
            <a:r>
              <a:rPr lang="pt-BR" dirty="0"/>
              <a:t> d</a:t>
            </a:r>
            <a:r>
              <a:rPr lang="en" dirty="0"/>
              <a:t>esenvolvida pela equipe Kotlin voltada </a:t>
            </a:r>
            <a:r>
              <a:rPr lang="pt-BR" dirty="0"/>
              <a:t>para Android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400" dirty="0"/>
              <a:t>Código mais limpo e f</a:t>
            </a:r>
            <a:r>
              <a:rPr lang="pt-BR" dirty="0"/>
              <a:t>ácil de ler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400" dirty="0"/>
              <a:t>+ Produtividade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None/>
            </a:pPr>
            <a:endParaRPr lang="pt-BR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None/>
            </a:pPr>
            <a:r>
              <a:rPr lang="pt-BR" dirty="0"/>
              <a:t>https://github.com/Kotlin/anko</a:t>
            </a: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508A0B-B07E-47A3-BAA1-671667C2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5413"/>
            <a:ext cx="2902227" cy="13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Bibliotecas </a:t>
            </a:r>
            <a:r>
              <a:rPr lang="pt-BR" dirty="0" err="1"/>
              <a:t>Anko</a:t>
            </a:r>
            <a:endParaRPr dirty="0"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pt-BR" sz="2000" b="1" u="sng" dirty="0" err="1"/>
              <a:t>Anko</a:t>
            </a:r>
            <a:r>
              <a:rPr lang="pt-BR" sz="2000" b="1" u="sng" dirty="0"/>
              <a:t> Commons:</a:t>
            </a:r>
            <a:r>
              <a:rPr lang="pt-BR" sz="2000" dirty="0"/>
              <a:t> </a:t>
            </a:r>
            <a:r>
              <a:rPr lang="pt-BR" sz="2000" dirty="0" err="1"/>
              <a:t>Helpers</a:t>
            </a:r>
            <a:r>
              <a:rPr lang="pt-BR" sz="2000" dirty="0"/>
              <a:t> para </a:t>
            </a:r>
            <a:r>
              <a:rPr lang="pt-BR" sz="2000" dirty="0" err="1"/>
              <a:t>Intents</a:t>
            </a:r>
            <a:r>
              <a:rPr lang="pt-BR" sz="2000" dirty="0"/>
              <a:t>, </a:t>
            </a:r>
            <a:r>
              <a:rPr lang="pt-BR" sz="2000" dirty="0" err="1"/>
              <a:t>Dialogs</a:t>
            </a:r>
            <a:r>
              <a:rPr lang="pt-BR" sz="2000" dirty="0"/>
              <a:t>, etc...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pt-BR" sz="2000" b="1" u="sng" dirty="0" err="1"/>
              <a:t>Anko</a:t>
            </a:r>
            <a:r>
              <a:rPr lang="pt-BR" sz="2000" b="1" u="sng" dirty="0"/>
              <a:t> Layouts:</a:t>
            </a:r>
            <a:r>
              <a:rPr lang="pt-BR" sz="2000" dirty="0"/>
              <a:t> </a:t>
            </a:r>
            <a:r>
              <a:rPr lang="pt-BR" sz="2000" dirty="0" err="1"/>
              <a:t>Helpers</a:t>
            </a:r>
            <a:r>
              <a:rPr lang="pt-BR" sz="2000" dirty="0"/>
              <a:t> para escrever layouts dinamicamente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pt-BR" sz="2000" b="1" u="sng" dirty="0" err="1"/>
              <a:t>Anko</a:t>
            </a:r>
            <a:r>
              <a:rPr lang="pt-BR" sz="2000" b="1" u="sng" dirty="0"/>
              <a:t> </a:t>
            </a:r>
            <a:r>
              <a:rPr lang="pt-BR" sz="2000" b="1" u="sng" dirty="0" err="1"/>
              <a:t>SQLite</a:t>
            </a:r>
            <a:r>
              <a:rPr lang="pt-BR" sz="2000" b="1" u="sng" dirty="0"/>
              <a:t>:</a:t>
            </a:r>
            <a:r>
              <a:rPr lang="pt-BR" sz="2000" dirty="0"/>
              <a:t> </a:t>
            </a:r>
            <a:r>
              <a:rPr lang="pt-BR" sz="2000" dirty="0" err="1"/>
              <a:t>Helpers</a:t>
            </a:r>
            <a:r>
              <a:rPr lang="pt-BR" sz="2000" dirty="0"/>
              <a:t> para o </a:t>
            </a:r>
            <a:r>
              <a:rPr lang="pt-BR" sz="2000" dirty="0" err="1"/>
              <a:t>SQLite</a:t>
            </a:r>
            <a:r>
              <a:rPr lang="pt-BR" sz="2000" dirty="0"/>
              <a:t> Android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</a:pPr>
            <a:r>
              <a:rPr lang="pt-BR" sz="2000" b="1" u="sng" dirty="0" err="1"/>
              <a:t>Anko</a:t>
            </a:r>
            <a:r>
              <a:rPr lang="pt-BR" sz="2000" b="1" u="sng" dirty="0"/>
              <a:t> </a:t>
            </a:r>
            <a:r>
              <a:rPr lang="pt-BR" sz="2000" b="1" u="sng" dirty="0" err="1"/>
              <a:t>Coroutines</a:t>
            </a:r>
            <a:r>
              <a:rPr lang="pt-BR" sz="2000" b="1" u="sng" dirty="0"/>
              <a:t>:</a:t>
            </a:r>
            <a:r>
              <a:rPr lang="pt-BR" sz="2000" dirty="0"/>
              <a:t> Utilitários para Threads, </a:t>
            </a:r>
            <a:r>
              <a:rPr lang="pt-BR" sz="2000" dirty="0" err="1"/>
              <a:t>async</a:t>
            </a:r>
            <a:r>
              <a:rPr lang="pt-BR" sz="2000" dirty="0"/>
              <a:t> baseada no </a:t>
            </a:r>
            <a:r>
              <a:rPr lang="pt-BR" sz="2000" dirty="0" err="1"/>
              <a:t>kotlinx.coroutines</a:t>
            </a:r>
            <a:endParaRPr lang="pt-BR" sz="2000" b="1" u="sng" dirty="0"/>
          </a:p>
        </p:txBody>
      </p:sp>
    </p:spTree>
    <p:extLst>
      <p:ext uri="{BB962C8B-B14F-4D97-AF65-F5344CB8AC3E}">
        <p14:creationId xmlns:p14="http://schemas.microsoft.com/office/powerpoint/2010/main" val="166482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754400" y="2742715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Mão na massa !!!</a:t>
            </a:r>
            <a:endParaRPr sz="4800" dirty="0"/>
          </a:p>
        </p:txBody>
      </p:sp>
      <p:sp>
        <p:nvSpPr>
          <p:cNvPr id="223" name="Shape 223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  <a:solidFill>
            <a:srgbClr val="00B050"/>
          </a:solidFill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5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6">
            <a:extLst>
              <a:ext uri="{FF2B5EF4-FFF2-40B4-BE49-F238E27FC236}">
                <a16:creationId xmlns:a16="http://schemas.microsoft.com/office/drawing/2014/main" id="{7A5DAD3E-2AFD-4D5C-B029-66190868C99A}"/>
              </a:ext>
            </a:extLst>
          </p:cNvPr>
          <p:cNvSpPr txBox="1">
            <a:spLocks/>
          </p:cNvSpPr>
          <p:nvPr/>
        </p:nvSpPr>
        <p:spPr>
          <a:xfrm>
            <a:off x="887438" y="106200"/>
            <a:ext cx="281308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/>
              <a:t>Java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8E01A1-9193-4E2F-99E9-3FAEDB74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" y="647431"/>
            <a:ext cx="4496427" cy="38486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91A1C0-9E8D-4751-AAA3-5445ABCA8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876" y="647431"/>
            <a:ext cx="3915567" cy="2084364"/>
          </a:xfrm>
          <a:prstGeom prst="rect">
            <a:avLst/>
          </a:prstGeom>
        </p:spPr>
      </p:pic>
      <p:sp>
        <p:nvSpPr>
          <p:cNvPr id="8" name="Shape 376">
            <a:extLst>
              <a:ext uri="{FF2B5EF4-FFF2-40B4-BE49-F238E27FC236}">
                <a16:creationId xmlns:a16="http://schemas.microsoft.com/office/drawing/2014/main" id="{5C664079-AE66-4AA1-BACE-86552B307394}"/>
              </a:ext>
            </a:extLst>
          </p:cNvPr>
          <p:cNvSpPr txBox="1">
            <a:spLocks/>
          </p:cNvSpPr>
          <p:nvPr/>
        </p:nvSpPr>
        <p:spPr>
          <a:xfrm>
            <a:off x="5145465" y="106200"/>
            <a:ext cx="327328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Kotlin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0544D1-8C78-4441-8E1A-BC41098A3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36" y="3219181"/>
            <a:ext cx="2838846" cy="1924319"/>
          </a:xfrm>
          <a:prstGeom prst="rect">
            <a:avLst/>
          </a:prstGeom>
        </p:spPr>
      </p:pic>
      <p:sp>
        <p:nvSpPr>
          <p:cNvPr id="13" name="Shape 376">
            <a:extLst>
              <a:ext uri="{FF2B5EF4-FFF2-40B4-BE49-F238E27FC236}">
                <a16:creationId xmlns:a16="http://schemas.microsoft.com/office/drawing/2014/main" id="{AACB86D9-AC53-4830-8CA3-6022C4823BF3}"/>
              </a:ext>
            </a:extLst>
          </p:cNvPr>
          <p:cNvSpPr txBox="1">
            <a:spLocks/>
          </p:cNvSpPr>
          <p:nvPr/>
        </p:nvSpPr>
        <p:spPr>
          <a:xfrm>
            <a:off x="5205015" y="2731795"/>
            <a:ext cx="327328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Kotlin</a:t>
            </a:r>
            <a:r>
              <a:rPr lang="pt-BR" dirty="0"/>
              <a:t> + </a:t>
            </a:r>
            <a:r>
              <a:rPr lang="pt-BR" dirty="0" err="1"/>
              <a:t>Anko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69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1351788" y="226219"/>
            <a:ext cx="2888831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sz="2400" dirty="0" err="1"/>
              <a:t>Toast</a:t>
            </a:r>
            <a:r>
              <a:rPr lang="pt-BR" sz="2400" dirty="0"/>
              <a:t> </a:t>
            </a:r>
            <a:r>
              <a:rPr lang="pt-BR" sz="2400" dirty="0" err="1"/>
              <a:t>Kotlin</a:t>
            </a:r>
            <a:endParaRPr lang="pt-BR" sz="2400" dirty="0"/>
          </a:p>
        </p:txBody>
      </p:sp>
      <p:sp>
        <p:nvSpPr>
          <p:cNvPr id="10" name="Shape 376">
            <a:extLst>
              <a:ext uri="{FF2B5EF4-FFF2-40B4-BE49-F238E27FC236}">
                <a16:creationId xmlns:a16="http://schemas.microsoft.com/office/drawing/2014/main" id="{49A3E684-6860-420E-96B4-604A9F12C576}"/>
              </a:ext>
            </a:extLst>
          </p:cNvPr>
          <p:cNvSpPr txBox="1">
            <a:spLocks/>
          </p:cNvSpPr>
          <p:nvPr/>
        </p:nvSpPr>
        <p:spPr>
          <a:xfrm>
            <a:off x="5070738" y="226219"/>
            <a:ext cx="3851413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sz="2400" dirty="0" err="1"/>
              <a:t>Toast</a:t>
            </a:r>
            <a:r>
              <a:rPr lang="pt-BR" sz="2400" dirty="0"/>
              <a:t> </a:t>
            </a:r>
            <a:r>
              <a:rPr lang="pt-BR" sz="2400" dirty="0" err="1"/>
              <a:t>Kotlin</a:t>
            </a:r>
            <a:r>
              <a:rPr lang="pt-BR" sz="2400" dirty="0"/>
              <a:t> + </a:t>
            </a:r>
            <a:r>
              <a:rPr lang="pt-BR" sz="2400" dirty="0" err="1"/>
              <a:t>Anko</a:t>
            </a: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08C079-6684-49CD-8FCD-07FE221DD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3" y="812601"/>
            <a:ext cx="5029902" cy="4763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2B8807-D321-4C32-833A-27D7A243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17" y="847783"/>
            <a:ext cx="2010056" cy="457264"/>
          </a:xfrm>
          <a:prstGeom prst="rect">
            <a:avLst/>
          </a:prstGeom>
        </p:spPr>
      </p:pic>
      <p:sp>
        <p:nvSpPr>
          <p:cNvPr id="6" name="Shape 376">
            <a:extLst>
              <a:ext uri="{FF2B5EF4-FFF2-40B4-BE49-F238E27FC236}">
                <a16:creationId xmlns:a16="http://schemas.microsoft.com/office/drawing/2014/main" id="{BC87B0F2-42DA-4DDE-A434-20AD221672CF}"/>
              </a:ext>
            </a:extLst>
          </p:cNvPr>
          <p:cNvSpPr txBox="1">
            <a:spLocks/>
          </p:cNvSpPr>
          <p:nvPr/>
        </p:nvSpPr>
        <p:spPr>
          <a:xfrm>
            <a:off x="2646293" y="3218584"/>
            <a:ext cx="3851413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sz="2400" dirty="0" err="1"/>
              <a:t>Intent</a:t>
            </a:r>
            <a:r>
              <a:rPr lang="pt-BR" sz="2400" dirty="0"/>
              <a:t> </a:t>
            </a:r>
            <a:r>
              <a:rPr lang="pt-BR" sz="2400" dirty="0" err="1"/>
              <a:t>Kotlin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464618-A25B-43DF-92BF-4D26631BE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458" y="3854584"/>
            <a:ext cx="4848902" cy="733527"/>
          </a:xfrm>
          <a:prstGeom prst="rect">
            <a:avLst/>
          </a:prstGeom>
        </p:spPr>
      </p:pic>
      <p:sp>
        <p:nvSpPr>
          <p:cNvPr id="12" name="Shape 376">
            <a:extLst>
              <a:ext uri="{FF2B5EF4-FFF2-40B4-BE49-F238E27FC236}">
                <a16:creationId xmlns:a16="http://schemas.microsoft.com/office/drawing/2014/main" id="{DE8F6F2B-26CC-49A2-A987-2BCC98DEE68D}"/>
              </a:ext>
            </a:extLst>
          </p:cNvPr>
          <p:cNvSpPr txBox="1">
            <a:spLocks/>
          </p:cNvSpPr>
          <p:nvPr/>
        </p:nvSpPr>
        <p:spPr>
          <a:xfrm>
            <a:off x="870496" y="1337680"/>
            <a:ext cx="3851413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sz="2400" dirty="0"/>
              <a:t>Log </a:t>
            </a:r>
            <a:r>
              <a:rPr lang="pt-BR" sz="2400" dirty="0" err="1"/>
              <a:t>Kotlin</a:t>
            </a:r>
            <a:endParaRPr lang="pt-BR" sz="24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6B68D18-27C3-46EE-B5C8-591C65193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462" y="2020853"/>
            <a:ext cx="3429479" cy="905001"/>
          </a:xfrm>
          <a:prstGeom prst="rect">
            <a:avLst/>
          </a:prstGeom>
        </p:spPr>
      </p:pic>
      <p:sp>
        <p:nvSpPr>
          <p:cNvPr id="17" name="Shape 376">
            <a:extLst>
              <a:ext uri="{FF2B5EF4-FFF2-40B4-BE49-F238E27FC236}">
                <a16:creationId xmlns:a16="http://schemas.microsoft.com/office/drawing/2014/main" id="{C66E1BB1-F4C8-44A8-8F16-729C57ADB36E}"/>
              </a:ext>
            </a:extLst>
          </p:cNvPr>
          <p:cNvSpPr txBox="1">
            <a:spLocks/>
          </p:cNvSpPr>
          <p:nvPr/>
        </p:nvSpPr>
        <p:spPr>
          <a:xfrm>
            <a:off x="5184078" y="1339664"/>
            <a:ext cx="3851413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sz="2400" dirty="0"/>
              <a:t>Log </a:t>
            </a:r>
            <a:r>
              <a:rPr lang="pt-BR" sz="2400" dirty="0" err="1"/>
              <a:t>Kotlin</a:t>
            </a:r>
            <a:r>
              <a:rPr lang="pt-BR" sz="2400" dirty="0"/>
              <a:t> + </a:t>
            </a:r>
            <a:r>
              <a:rPr lang="pt-BR" sz="2400" dirty="0" err="1"/>
              <a:t>Anko</a:t>
            </a:r>
            <a:endParaRPr lang="pt-BR" sz="240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8AAE257-FA8F-4736-8E47-1B4B6D2AE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758" y="2005270"/>
            <a:ext cx="2305372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2617338" y="328182"/>
            <a:ext cx="3909324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Intents</a:t>
            </a:r>
            <a:r>
              <a:rPr lang="pt-BR" dirty="0"/>
              <a:t> </a:t>
            </a:r>
            <a:r>
              <a:rPr lang="pt-BR" dirty="0" err="1"/>
              <a:t>Kotlin</a:t>
            </a:r>
            <a:r>
              <a:rPr lang="pt-BR" dirty="0"/>
              <a:t> + </a:t>
            </a:r>
            <a:r>
              <a:rPr lang="pt-BR" dirty="0" err="1"/>
              <a:t>Anko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4DBBD10-A300-4264-AD87-E8531BB1A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45" y="1146526"/>
            <a:ext cx="7142310" cy="33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0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2498106" y="262579"/>
            <a:ext cx="414778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AlertDialog</a:t>
            </a:r>
            <a:r>
              <a:rPr lang="pt-BR" dirty="0"/>
              <a:t> </a:t>
            </a:r>
            <a:r>
              <a:rPr lang="pt-BR" dirty="0" err="1"/>
              <a:t>Kotlin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1C59BE-7487-4398-BB8A-786E2553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75" y="1057063"/>
            <a:ext cx="555385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1931540" y="275832"/>
            <a:ext cx="528092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AlertDialog</a:t>
            </a:r>
            <a:r>
              <a:rPr lang="pt-BR" dirty="0"/>
              <a:t> </a:t>
            </a:r>
            <a:r>
              <a:rPr lang="pt-BR" dirty="0" err="1"/>
              <a:t>Kotlin</a:t>
            </a:r>
            <a:r>
              <a:rPr lang="pt-BR" dirty="0"/>
              <a:t> + </a:t>
            </a:r>
            <a:r>
              <a:rPr lang="pt-BR" dirty="0" err="1"/>
              <a:t>Anko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25C0E6-8403-4D55-9635-20D5465E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70" y="911832"/>
            <a:ext cx="4906060" cy="20672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015DFE-1559-4AF1-9334-F05C41928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64" y="3211984"/>
            <a:ext cx="5163271" cy="6573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4AEFB5-4D93-4237-87A5-3412F936A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540" y="4048404"/>
            <a:ext cx="5277587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7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49" y="2494274"/>
            <a:ext cx="6088581" cy="214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CCFF"/>
                </a:solidFill>
              </a:rPr>
              <a:t>Meu nome é Julio Borges</a:t>
            </a:r>
            <a:endParaRPr b="1" dirty="0">
              <a:solidFill>
                <a:srgbClr val="33CC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Analista Desenvolvedor na Inovação Computação Móvel desde 2009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8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dirty="0"/>
              <a:t>Mobile, Desktop, Web e o que mais aparecer por aí</a:t>
            </a:r>
            <a:endParaRPr sz="18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E1FC2F-0C67-4540-9074-A248BC92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0" y="416929"/>
            <a:ext cx="2266121" cy="22661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1931540" y="275832"/>
            <a:ext cx="528092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/>
              <a:t>Layout </a:t>
            </a:r>
            <a:r>
              <a:rPr lang="pt-BR" dirty="0" err="1"/>
              <a:t>Kotlin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30A64F-5BA5-4B67-8466-D7A509DF6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85" y="854935"/>
            <a:ext cx="6150430" cy="38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1931540" y="275832"/>
            <a:ext cx="528092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/>
              <a:t>Layout </a:t>
            </a:r>
            <a:r>
              <a:rPr lang="pt-BR" dirty="0" err="1"/>
              <a:t>Kotlin</a:t>
            </a:r>
            <a:r>
              <a:rPr lang="pt-BR" dirty="0"/>
              <a:t> + </a:t>
            </a:r>
            <a:r>
              <a:rPr lang="pt-BR" dirty="0" err="1"/>
              <a:t>Anko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6C4919-8DE9-4D43-9733-51DE8E12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471" y="1652459"/>
            <a:ext cx="3639058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7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76">
            <a:extLst>
              <a:ext uri="{FF2B5EF4-FFF2-40B4-BE49-F238E27FC236}">
                <a16:creationId xmlns:a16="http://schemas.microsoft.com/office/drawing/2014/main" id="{A2ED41B1-217D-437E-AE86-E8060520CE1F}"/>
              </a:ext>
            </a:extLst>
          </p:cNvPr>
          <p:cNvSpPr txBox="1">
            <a:spLocks/>
          </p:cNvSpPr>
          <p:nvPr/>
        </p:nvSpPr>
        <p:spPr>
          <a:xfrm>
            <a:off x="1931540" y="275832"/>
            <a:ext cx="528092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pt-BR" dirty="0" err="1"/>
              <a:t>SQLite</a:t>
            </a:r>
            <a:r>
              <a:rPr lang="pt-BR" dirty="0"/>
              <a:t> </a:t>
            </a:r>
            <a:r>
              <a:rPr lang="pt-BR" dirty="0" err="1"/>
              <a:t>Kotlin</a:t>
            </a:r>
            <a:r>
              <a:rPr lang="pt-BR" dirty="0"/>
              <a:t> + </a:t>
            </a:r>
            <a:r>
              <a:rPr lang="pt-BR" dirty="0" err="1"/>
              <a:t>Anko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AC5F3-5808-4AFE-B5AD-94DF2C66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8" y="911832"/>
            <a:ext cx="8072164" cy="38089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2959D0-5A2E-4302-B21A-3081FC4E7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12" y="2788519"/>
            <a:ext cx="2543530" cy="12288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48AA64C-ECCE-4875-A48D-5C0AA3342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189" y="2452739"/>
            <a:ext cx="3808053" cy="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0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4"/>
            <a:ext cx="4939200" cy="2435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66FF33"/>
                </a:solidFill>
              </a:rPr>
              <a:t>Dúvidas</a:t>
            </a:r>
            <a:r>
              <a:rPr lang="en" b="1" dirty="0">
                <a:solidFill>
                  <a:srgbClr val="66FF33"/>
                </a:solidFill>
              </a:rPr>
              <a:t>?</a:t>
            </a:r>
            <a:endParaRPr b="1" dirty="0">
              <a:solidFill>
                <a:srgbClr val="66FF33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        @</a:t>
            </a:r>
            <a:r>
              <a:rPr lang="pt-BR" sz="1800" dirty="0" err="1"/>
              <a:t>JulioBorges</a:t>
            </a:r>
            <a:r>
              <a:rPr lang="pt-BR" sz="1800" dirty="0"/>
              <a:t>_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 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        </a:t>
            </a:r>
            <a:r>
              <a:rPr lang="pt-BR" sz="1800" dirty="0">
                <a:hlinkClick r:id="rId3"/>
              </a:rPr>
              <a:t>borges.juliocezar@gmail.com</a:t>
            </a:r>
            <a:endParaRPr lang="pt-BR" sz="18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8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pt-BR" sz="1800" dirty="0"/>
              <a:t>        </a:t>
            </a:r>
            <a:r>
              <a:rPr lang="pt-BR" sz="1800" dirty="0">
                <a:hlinkClick r:id="rId4"/>
              </a:rPr>
              <a:t>https://github.com/JulioBorges</a:t>
            </a:r>
            <a:endParaRPr lang="pt-BR" sz="18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1800" b="1" dirty="0"/>
          </a:p>
        </p:txBody>
      </p:sp>
      <p:pic>
        <p:nvPicPr>
          <p:cNvPr id="371" name="Shape 37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47850" y="443850"/>
            <a:ext cx="2239200" cy="22392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D428634-094A-48B3-8E5F-2A046CF36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376" y="3044690"/>
            <a:ext cx="377374" cy="3773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938ED38-5C2C-4B2F-8017-3A2658FB8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376" y="3717444"/>
            <a:ext cx="377375" cy="377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3789510-A838-4240-9A7E-14C88CC30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375" y="4429954"/>
            <a:ext cx="377374" cy="3773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 + </a:t>
            </a:r>
            <a:r>
              <a:rPr lang="pt-BR" dirty="0"/>
              <a:t>links</a:t>
            </a:r>
            <a:endParaRPr dirty="0"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 sz="2000" dirty="0"/>
              <a:t>Presentation template by </a:t>
            </a:r>
            <a:r>
              <a:rPr lang="en" sz="2000" u="sng" dirty="0">
                <a:hlinkClick r:id="rId3"/>
              </a:rPr>
              <a:t>SlidesCarnival</a:t>
            </a:r>
            <a:endParaRPr lang="en" sz="2000" u="sng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r>
              <a:rPr lang="pt-BR" sz="2000" dirty="0">
                <a:hlinkClick r:id="rId4"/>
              </a:rPr>
              <a:t>https://github.com/Kotlin/anko</a:t>
            </a:r>
            <a:endParaRPr lang="pt-BR" sz="2000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r>
              <a:rPr lang="pt-BR" sz="2000" dirty="0">
                <a:hlinkClick r:id="rId5"/>
              </a:rPr>
              <a:t>https://kotlinlang.org/</a:t>
            </a:r>
            <a:endParaRPr lang="pt-BR" sz="2000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r>
              <a:rPr lang="pt-BR" sz="2000" dirty="0" err="1"/>
              <a:t>Intro</a:t>
            </a:r>
            <a:r>
              <a:rPr lang="pt-BR" sz="2000" dirty="0"/>
              <a:t> </a:t>
            </a:r>
            <a:r>
              <a:rPr lang="pt-BR" sz="2000" dirty="0" err="1"/>
              <a:t>kotlin</a:t>
            </a:r>
            <a:r>
              <a:rPr lang="pt-BR" sz="2000" dirty="0"/>
              <a:t> - </a:t>
            </a:r>
            <a:r>
              <a:rPr lang="pt-BR" sz="2000" dirty="0">
                <a:hlinkClick r:id="rId6"/>
              </a:rPr>
              <a:t>https://youtu.be/o_Q8Fow9UvE</a:t>
            </a:r>
            <a:endParaRPr lang="pt-BR" sz="2000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r>
              <a:rPr lang="pt-BR" sz="2000" dirty="0" err="1"/>
              <a:t>Kotlin</a:t>
            </a:r>
            <a:r>
              <a:rPr lang="pt-BR" sz="2000" dirty="0"/>
              <a:t>, O despertar da força - </a:t>
            </a:r>
            <a:r>
              <a:rPr lang="pt-BR" sz="2000" dirty="0">
                <a:hlinkClick r:id="rId7"/>
              </a:rPr>
              <a:t>https://youtu.be/HZonRC5jgx4</a:t>
            </a:r>
            <a:endParaRPr lang="pt-BR" sz="2000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endParaRPr lang="pt-BR" sz="2000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endParaRPr lang="pt-BR" dirty="0"/>
          </a:p>
          <a:p>
            <a:pPr lvl="0">
              <a:lnSpc>
                <a:spcPct val="115000"/>
              </a:lnSpc>
              <a:buClr>
                <a:srgbClr val="FFFFFF"/>
              </a:buClr>
            </a:pP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647950" y="0"/>
            <a:ext cx="3848100" cy="7268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EA01CA-7300-429A-8EA7-132018A8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91" y="1324341"/>
            <a:ext cx="2494817" cy="2494817"/>
          </a:xfrm>
          <a:prstGeom prst="rect">
            <a:avLst/>
          </a:prstGeom>
        </p:spPr>
      </p:pic>
      <p:pic>
        <p:nvPicPr>
          <p:cNvPr id="3" name="Imagem 2" descr="Palm OS">
            <a:extLst>
              <a:ext uri="{FF2B5EF4-FFF2-40B4-BE49-F238E27FC236}">
                <a16:creationId xmlns:a16="http://schemas.microsoft.com/office/drawing/2014/main" id="{A71C4948-0B23-4C8E-B746-87FD39FBF8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56" y="978225"/>
            <a:ext cx="1257300" cy="20934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650C92-F524-4728-BC28-28BC63864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43" y="978225"/>
            <a:ext cx="1057089" cy="21826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DFEE21-0B2D-493A-A15D-20FDDAE65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430" y="2571749"/>
            <a:ext cx="2205695" cy="20934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71C788-52A3-44C7-BC2D-67E8D5B99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949" y="1128711"/>
            <a:ext cx="3848100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2DB21AD-6C0C-4017-90F3-7B1B1DE3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993870"/>
            <a:ext cx="6562725" cy="3155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997810-3597-4779-9CFC-8CC8D3FE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86" y="774971"/>
            <a:ext cx="1884066" cy="20423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715C8DC-68B8-46B8-8BA0-93C15BA1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85" y="802577"/>
            <a:ext cx="1456083" cy="14560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6BEDF1-20B9-4809-B541-7E1C230DF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214" y="3629645"/>
            <a:ext cx="1219209" cy="12192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4F8F06-3D6D-4D32-B6E6-02DAFFDBF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670" y="802577"/>
            <a:ext cx="1368900" cy="1368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7724783-D6A3-4C44-9EDB-9E96CDF7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795" y="1006197"/>
            <a:ext cx="4190045" cy="31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Kotlin</a:t>
            </a:r>
            <a:r>
              <a:rPr lang="pt-BR" dirty="0"/>
              <a:t> !?</a:t>
            </a:r>
            <a:endParaRPr dirty="0"/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Criada pela </a:t>
            </a:r>
            <a:r>
              <a:rPr lang="pt-BR" sz="2000" dirty="0" err="1"/>
              <a:t>Jetbrains</a:t>
            </a:r>
            <a:r>
              <a:rPr lang="pt-BR" sz="2000" dirty="0"/>
              <a:t> em 2011</a:t>
            </a:r>
            <a:endParaRPr sz="20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Primeira versão estável em 2016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Roda em cima da JVM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100% Inter operável com Java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Mais produtivo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/>
              <a:t>POO e programação Funcional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pt-BR" sz="2000" dirty="0" err="1"/>
              <a:t>Null</a:t>
            </a:r>
            <a:r>
              <a:rPr lang="pt-BR" sz="2000" dirty="0"/>
              <a:t> </a:t>
            </a:r>
            <a:r>
              <a:rPr lang="pt-BR" sz="2000" dirty="0" err="1"/>
              <a:t>safety</a:t>
            </a:r>
            <a:r>
              <a:rPr lang="pt-BR" sz="2000" dirty="0"/>
              <a:t>, data classes, lambdas e muito mais...</a:t>
            </a:r>
            <a:endParaRPr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C3C8EC-193F-4981-A501-C2C0E012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12" y="689274"/>
            <a:ext cx="3888799" cy="37649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662415-52CB-4728-8E82-AD87D2B9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98" y="1230850"/>
            <a:ext cx="2337171" cy="15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873203-B080-4A84-B977-61AAE8E0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39" y="942269"/>
            <a:ext cx="6517922" cy="3258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754400" y="2742715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Vem </a:t>
            </a:r>
            <a:r>
              <a:rPr lang="pt-BR" sz="4800" dirty="0" err="1"/>
              <a:t>ni</a:t>
            </a:r>
            <a:r>
              <a:rPr lang="pt-BR" sz="4800" dirty="0"/>
              <a:t> mim </a:t>
            </a:r>
            <a:r>
              <a:rPr lang="pt-BR" sz="4800" dirty="0" err="1"/>
              <a:t>kotlin</a:t>
            </a:r>
            <a:r>
              <a:rPr lang="pt-BR" sz="4800" dirty="0"/>
              <a:t> !</a:t>
            </a:r>
            <a:endParaRPr sz="4800" dirty="0"/>
          </a:p>
        </p:txBody>
      </p:sp>
      <p:sp>
        <p:nvSpPr>
          <p:cNvPr id="223" name="Shape 223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  <a:solidFill>
            <a:srgbClr val="00B050"/>
          </a:solidFill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819A49-A70D-4A93-BD1A-2A3F37EAEEEB}"/>
              </a:ext>
            </a:extLst>
          </p:cNvPr>
          <p:cNvGrpSpPr/>
          <p:nvPr/>
        </p:nvGrpSpPr>
        <p:grpSpPr>
          <a:xfrm>
            <a:off x="469250" y="1560448"/>
            <a:ext cx="4448796" cy="2432715"/>
            <a:chOff x="469250" y="1560448"/>
            <a:chExt cx="4448796" cy="2432715"/>
          </a:xfrm>
        </p:grpSpPr>
        <p:sp>
          <p:nvSpPr>
            <p:cNvPr id="8" name="Shape 376">
              <a:extLst>
                <a:ext uri="{FF2B5EF4-FFF2-40B4-BE49-F238E27FC236}">
                  <a16:creationId xmlns:a16="http://schemas.microsoft.com/office/drawing/2014/main" id="{A2ED41B1-217D-437E-AE86-E8060520CE1F}"/>
                </a:ext>
              </a:extLst>
            </p:cNvPr>
            <p:cNvSpPr txBox="1">
              <a:spLocks/>
            </p:cNvSpPr>
            <p:nvPr/>
          </p:nvSpPr>
          <p:spPr>
            <a:xfrm>
              <a:off x="2127262" y="1560448"/>
              <a:ext cx="1132773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r>
                <a:rPr lang="pt-BR" dirty="0"/>
                <a:t>Java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5F6201D-3C48-471A-B1E2-73B55787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250" y="2316529"/>
              <a:ext cx="4448796" cy="1676634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EB4F75B-5DFF-48DF-8BCD-753C08AA3854}"/>
              </a:ext>
            </a:extLst>
          </p:cNvPr>
          <p:cNvGrpSpPr/>
          <p:nvPr/>
        </p:nvGrpSpPr>
        <p:grpSpPr>
          <a:xfrm>
            <a:off x="5478873" y="1560448"/>
            <a:ext cx="2581635" cy="2037372"/>
            <a:chOff x="5478873" y="1560448"/>
            <a:chExt cx="2581635" cy="2037372"/>
          </a:xfrm>
        </p:grpSpPr>
        <p:sp>
          <p:nvSpPr>
            <p:cNvPr id="9" name="Shape 376">
              <a:extLst>
                <a:ext uri="{FF2B5EF4-FFF2-40B4-BE49-F238E27FC236}">
                  <a16:creationId xmlns:a16="http://schemas.microsoft.com/office/drawing/2014/main" id="{88DB69D9-5454-490E-9E64-B273A601F4BA}"/>
                </a:ext>
              </a:extLst>
            </p:cNvPr>
            <p:cNvSpPr txBox="1">
              <a:spLocks/>
            </p:cNvSpPr>
            <p:nvPr/>
          </p:nvSpPr>
          <p:spPr>
            <a:xfrm>
              <a:off x="6036367" y="1560448"/>
              <a:ext cx="1466648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ind"/>
                <a:buNone/>
                <a:defRPr sz="3000" b="1" i="0" u="none" strike="noStrike" cap="none">
                  <a:solidFill>
                    <a:srgbClr val="FFFFFF"/>
                  </a:solidFill>
                  <a:latin typeface="Hind"/>
                  <a:ea typeface="Hind"/>
                  <a:cs typeface="Hind"/>
                  <a:sym typeface="Hind"/>
                </a:defRPr>
              </a:lvl9pPr>
            </a:lstStyle>
            <a:p>
              <a:r>
                <a:rPr lang="pt-BR" dirty="0" err="1"/>
                <a:t>Kotlin</a:t>
              </a:r>
              <a:endParaRPr lang="pt-BR" dirty="0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C25D155-7E68-4B39-8529-06409AE8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8873" y="2711871"/>
              <a:ext cx="2581635" cy="885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5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339</Words>
  <Application>Microsoft Office PowerPoint</Application>
  <PresentationFormat>Apresentação na tela (16:9)</PresentationFormat>
  <Paragraphs>63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Calibri</vt:lpstr>
      <vt:lpstr>Hind</vt:lpstr>
      <vt:lpstr>Arial</vt:lpstr>
      <vt:lpstr>Dumaine</vt:lpstr>
      <vt:lpstr>KOTLIN + ANKO Simplificando o que já é simples</vt:lpstr>
      <vt:lpstr>HELLO!</vt:lpstr>
      <vt:lpstr>My Story</vt:lpstr>
      <vt:lpstr>Apresentação do PowerPoint</vt:lpstr>
      <vt:lpstr>Apresentação do PowerPoint</vt:lpstr>
      <vt:lpstr>Kotlin !?</vt:lpstr>
      <vt:lpstr>Apresentação do PowerPoint</vt:lpstr>
      <vt:lpstr>Vem ni mim kotlin !</vt:lpstr>
      <vt:lpstr>Apresentação do PowerPoint</vt:lpstr>
      <vt:lpstr>Apresentação do PowerPoint</vt:lpstr>
      <vt:lpstr>Apresentação do PowerPoint</vt:lpstr>
      <vt:lpstr>Bibliotecas Anko</vt:lpstr>
      <vt:lpstr>Bibliotecas Anko</vt:lpstr>
      <vt:lpstr>Mão na massa !!!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 +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+ ANKO Simplificando o que já é simples</dc:title>
  <cp:lastModifiedBy>nova</cp:lastModifiedBy>
  <cp:revision>31</cp:revision>
  <dcterms:modified xsi:type="dcterms:W3CDTF">2018-05-18T21:06:30Z</dcterms:modified>
</cp:coreProperties>
</file>